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2AAB1-ACAF-4CE8-AF9D-435CCE7282B5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1295400"/>
            <a:ext cx="5562600" cy="121920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48000"/>
          <a:ext cx="7696200" cy="32766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409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OLD TESTAMENT (1 Cor. 10:11)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NEW TESTAMENT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Leviticus 10:1-3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Ephesians 5:22-24, 1:22.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Deuteronomy 4:1-2  (12:32)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Revelation 22:18-19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Samuel 13:1-14 (see also 10:8)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Timothy 2:11-3:15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Samuel 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Hebrews 2:1-4,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Hebrews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11:7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 Samuel 6:1-10  (1 Chron.15:1-28)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John 4:20-24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Samuel 7:1-13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Thessalonians 5:21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Isaiah 66:1-4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Timothy 3:16-17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152400"/>
            <a:ext cx="7391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Are there </a:t>
            </a:r>
            <a:r>
              <a:rPr lang="en-US" sz="3600" dirty="0" smtClean="0"/>
              <a:t>RULES</a:t>
            </a:r>
            <a:r>
              <a:rPr lang="en-US" sz="2800" dirty="0" smtClean="0"/>
              <a:t> and </a:t>
            </a:r>
            <a:r>
              <a:rPr lang="en-US" sz="3600" dirty="0" smtClean="0"/>
              <a:t>REGULATIONS         </a:t>
            </a:r>
            <a:r>
              <a:rPr lang="en-US" sz="2800" dirty="0" smtClean="0"/>
              <a:t>for the church?</a:t>
            </a:r>
          </a:p>
          <a:p>
            <a:endParaRPr lang="en-US" sz="600" dirty="0"/>
          </a:p>
          <a:p>
            <a:pPr algn="ctr"/>
            <a:r>
              <a:rPr lang="en-US" sz="1400" dirty="0" smtClean="0"/>
              <a:t>Avoiding the </a:t>
            </a:r>
            <a:r>
              <a:rPr lang="en-US" sz="2800" dirty="0"/>
              <a:t>EXTREMES</a:t>
            </a:r>
            <a:r>
              <a:rPr lang="en-US" sz="1400" dirty="0" smtClean="0"/>
              <a:t> of  </a:t>
            </a:r>
          </a:p>
          <a:p>
            <a:pPr algn="ctr"/>
            <a:r>
              <a:rPr lang="en-US" sz="2800" dirty="0" smtClean="0"/>
              <a:t>LIBERTY</a:t>
            </a:r>
            <a:r>
              <a:rPr lang="en-US" sz="1400" dirty="0" smtClean="0"/>
              <a:t> (Matt, 28:18-20, John 8:30-31, Matt. 23:23, Luke 11:42) </a:t>
            </a:r>
          </a:p>
          <a:p>
            <a:pPr algn="ctr"/>
            <a:r>
              <a:rPr lang="en-US" sz="1400" dirty="0" smtClean="0"/>
              <a:t>and </a:t>
            </a:r>
            <a:r>
              <a:rPr lang="en-US" sz="2800" dirty="0"/>
              <a:t>LEGALISM</a:t>
            </a:r>
            <a:r>
              <a:rPr lang="en-US" sz="1400" dirty="0" smtClean="0"/>
              <a:t> (Galatians 3:10-11).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buck</dc:creator>
  <cp:lastModifiedBy>buck</cp:lastModifiedBy>
  <cp:revision>3</cp:revision>
  <dcterms:created xsi:type="dcterms:W3CDTF">2015-11-08T12:04:39Z</dcterms:created>
  <dcterms:modified xsi:type="dcterms:W3CDTF">2015-11-08T22:32:07Z</dcterms:modified>
</cp:coreProperties>
</file>