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EAE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1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2AAB1-ACAF-4CE8-AF9D-435CCE7282B5}" type="datetimeFigureOut">
              <a:rPr lang="en-US" smtClean="0"/>
              <a:pPr/>
              <a:t>11/14/2015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6865A-FA8A-4247-B6C4-CC68C180E8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2AAB1-ACAF-4CE8-AF9D-435CCE7282B5}" type="datetimeFigureOut">
              <a:rPr lang="en-US" smtClean="0"/>
              <a:pPr/>
              <a:t>11/14/2015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6865A-FA8A-4247-B6C4-CC68C180E8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2AAB1-ACAF-4CE8-AF9D-435CCE7282B5}" type="datetimeFigureOut">
              <a:rPr lang="en-US" smtClean="0"/>
              <a:pPr/>
              <a:t>11/14/2015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6865A-FA8A-4247-B6C4-CC68C180E8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2AAB1-ACAF-4CE8-AF9D-435CCE7282B5}" type="datetimeFigureOut">
              <a:rPr lang="en-US" smtClean="0"/>
              <a:pPr/>
              <a:t>11/14/2015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6865A-FA8A-4247-B6C4-CC68C180E8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2AAB1-ACAF-4CE8-AF9D-435CCE7282B5}" type="datetimeFigureOut">
              <a:rPr lang="en-US" smtClean="0"/>
              <a:pPr/>
              <a:t>11/14/2015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6865A-FA8A-4247-B6C4-CC68C180E8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2AAB1-ACAF-4CE8-AF9D-435CCE7282B5}" type="datetimeFigureOut">
              <a:rPr lang="en-US" smtClean="0"/>
              <a:pPr/>
              <a:t>11/14/2015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6865A-FA8A-4247-B6C4-CC68C180E8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2AAB1-ACAF-4CE8-AF9D-435CCE7282B5}" type="datetimeFigureOut">
              <a:rPr lang="en-US" smtClean="0"/>
              <a:pPr/>
              <a:t>11/14/2015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6865A-FA8A-4247-B6C4-CC68C180E8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2AAB1-ACAF-4CE8-AF9D-435CCE7282B5}" type="datetimeFigureOut">
              <a:rPr lang="en-US" smtClean="0"/>
              <a:pPr/>
              <a:t>11/14/2015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6865A-FA8A-4247-B6C4-CC68C180E8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2AAB1-ACAF-4CE8-AF9D-435CCE7282B5}" type="datetimeFigureOut">
              <a:rPr lang="en-US" smtClean="0"/>
              <a:pPr/>
              <a:t>11/14/2015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6865A-FA8A-4247-B6C4-CC68C180E8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2AAB1-ACAF-4CE8-AF9D-435CCE7282B5}" type="datetimeFigureOut">
              <a:rPr lang="en-US" smtClean="0"/>
              <a:pPr/>
              <a:t>11/14/2015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6865A-FA8A-4247-B6C4-CC68C180E8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2AAB1-ACAF-4CE8-AF9D-435CCE7282B5}" type="datetimeFigureOut">
              <a:rPr lang="en-US" smtClean="0"/>
              <a:pPr/>
              <a:t>11/14/2015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6865A-FA8A-4247-B6C4-CC68C180E8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B2AAB1-ACAF-4CE8-AF9D-435CCE7282B5}" type="datetimeFigureOut">
              <a:rPr lang="en-US" smtClean="0"/>
              <a:pPr/>
              <a:t>11/14/2015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F6865A-FA8A-4247-B6C4-CC68C180E80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1600200" y="1295400"/>
            <a:ext cx="5943600" cy="1219200"/>
          </a:xfrm>
          <a:prstGeom prst="roundRect">
            <a:avLst/>
          </a:prstGeom>
          <a:solidFill>
            <a:srgbClr val="EAEA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914400" y="152400"/>
            <a:ext cx="7391400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Are there </a:t>
            </a:r>
            <a:r>
              <a:rPr lang="en-US" sz="3600" dirty="0" smtClean="0"/>
              <a:t>RULES</a:t>
            </a:r>
            <a:r>
              <a:rPr lang="en-US" sz="2800" dirty="0" smtClean="0"/>
              <a:t> and </a:t>
            </a:r>
            <a:r>
              <a:rPr lang="en-US" sz="3600" dirty="0" smtClean="0"/>
              <a:t>REGULATIONS         </a:t>
            </a:r>
            <a:r>
              <a:rPr lang="en-US" sz="2800" dirty="0" smtClean="0"/>
              <a:t>for the church?</a:t>
            </a:r>
          </a:p>
          <a:p>
            <a:endParaRPr lang="en-US" sz="600" dirty="0"/>
          </a:p>
          <a:p>
            <a:pPr algn="ctr"/>
            <a:r>
              <a:rPr lang="en-US" sz="1400" dirty="0" smtClean="0"/>
              <a:t>Avoiding the </a:t>
            </a:r>
            <a:r>
              <a:rPr lang="en-US" sz="2800" dirty="0"/>
              <a:t>EXTREMES</a:t>
            </a:r>
            <a:r>
              <a:rPr lang="en-US" sz="1400" dirty="0" smtClean="0"/>
              <a:t> of  </a:t>
            </a:r>
          </a:p>
          <a:p>
            <a:pPr algn="ctr"/>
            <a:r>
              <a:rPr lang="en-US" sz="2800" dirty="0" smtClean="0"/>
              <a:t>LIBERALISM </a:t>
            </a:r>
            <a:r>
              <a:rPr lang="en-US" sz="1400" dirty="0" smtClean="0"/>
              <a:t> </a:t>
            </a:r>
            <a:r>
              <a:rPr lang="en-US" sz="1400" dirty="0" smtClean="0"/>
              <a:t>(Matt, 28:18-20, John 8:30-31, Matt. 23:23, Luke 11:42) </a:t>
            </a:r>
          </a:p>
          <a:p>
            <a:pPr algn="ctr"/>
            <a:r>
              <a:rPr lang="en-US" sz="1400" dirty="0" smtClean="0"/>
              <a:t>and </a:t>
            </a:r>
            <a:r>
              <a:rPr lang="en-US" sz="2800" dirty="0"/>
              <a:t>LEGALISM</a:t>
            </a:r>
            <a:r>
              <a:rPr lang="en-US" sz="1400" dirty="0" smtClean="0"/>
              <a:t> (Galatians 3:10-11).</a:t>
            </a:r>
            <a:endParaRPr lang="en-US" sz="14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838200" y="3048000"/>
          <a:ext cx="7696200" cy="3276600"/>
        </p:xfrm>
        <a:graphic>
          <a:graphicData uri="http://schemas.openxmlformats.org/drawingml/2006/table">
            <a:tbl>
              <a:tblPr/>
              <a:tblGrid>
                <a:gridCol w="3848100"/>
                <a:gridCol w="3848100"/>
              </a:tblGrid>
              <a:tr h="40957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OLD TESTAMENT (1 Cor. 10:11)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NEW TESTAMENT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40957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Leviticus 10:1-3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Ephesians 5:22-24, 1:22.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957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Deuteronomy 4:1-2  (12:32)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Revelation 22:18-19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957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1 Samuel 13:1-14 (see also 10:8)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1 Timothy 2:11-3:15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957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1 Samuel 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Hebrews 2:1-4, </a:t>
                      </a: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Hebrews</a:t>
                      </a:r>
                      <a:r>
                        <a:rPr lang="en-US" sz="1800" baseline="0" dirty="0" smtClean="0">
                          <a:latin typeface="Calibri"/>
                          <a:ea typeface="Calibri"/>
                          <a:cs typeface="Times New Roman"/>
                        </a:rPr>
                        <a:t> 11:7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957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2 Samuel 6:1-10  (1 Chron.15:1-28)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John 4:20-24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957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2 Samuel 7:1-13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1 Thessalonians 5:21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957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Isaiah 66:1-4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2 Timothy 3:16-17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98</Words>
  <Application>Microsoft Office PowerPoint</Application>
  <PresentationFormat>On-screen Show (4:3)</PresentationFormat>
  <Paragraphs>21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buck</dc:creator>
  <cp:lastModifiedBy>buck</cp:lastModifiedBy>
  <cp:revision>4</cp:revision>
  <dcterms:created xsi:type="dcterms:W3CDTF">2015-11-08T12:04:39Z</dcterms:created>
  <dcterms:modified xsi:type="dcterms:W3CDTF">2015-11-14T13:14:52Z</dcterms:modified>
</cp:coreProperties>
</file>